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4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42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9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05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2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3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2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6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7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6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8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1531-C0B8-4702-8E26-E3A79E94E807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985F-A722-499C-8058-36EDDCB50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999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25B0A-1D40-4BBE-8F72-7F1F60E6F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0820"/>
            <a:ext cx="7772400" cy="2773116"/>
          </a:xfrm>
        </p:spPr>
        <p:txBody>
          <a:bodyPr>
            <a:normAutofit/>
          </a:bodyPr>
          <a:lstStyle/>
          <a:p>
            <a:r>
              <a:rPr lang="pl-PL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W CZASACH CZ</a:t>
            </a:r>
            <a:r>
              <a:rPr lang="pl-PL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rPr>
              <a:t>Ł</a:t>
            </a:r>
            <a:r>
              <a:rPr lang="pl-PL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OWIEKA PIERWOTNEGO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B32F74-13DA-46EE-80CE-E5EB9BDCF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022" y="4829452"/>
            <a:ext cx="6858000" cy="118295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PREZENTACJA MULTIMEDIALNA</a:t>
            </a:r>
          </a:p>
        </p:txBody>
      </p:sp>
      <p:pic>
        <p:nvPicPr>
          <p:cNvPr id="4" name="Obraz 3" descr="C:\Users\Magda\Desktop\logo-napis350px\logo napis350px.png">
            <a:extLst>
              <a:ext uri="{FF2B5EF4-FFF2-40B4-BE49-F238E27FC236}">
                <a16:creationId xmlns:a16="http://schemas.microsoft.com/office/drawing/2014/main" id="{2786340F-D50F-4E6C-9370-ABCF5D464D6D}"/>
              </a:ext>
            </a:extLst>
          </p:cNvPr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42347" y="6453396"/>
            <a:ext cx="2059305" cy="50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3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25B0A-1D40-4BBE-8F72-7F1F60E6F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0820"/>
            <a:ext cx="7772400" cy="2773116"/>
          </a:xfrm>
        </p:spPr>
        <p:txBody>
          <a:bodyPr>
            <a:normAutofit/>
          </a:bodyPr>
          <a:lstStyle/>
          <a:p>
            <a:r>
              <a:rPr lang="pl-PL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ZADANIA DLA PRZEDSZKOLAKA</a:t>
            </a:r>
          </a:p>
        </p:txBody>
      </p:sp>
    </p:spTree>
    <p:extLst>
      <p:ext uri="{BB962C8B-B14F-4D97-AF65-F5344CB8AC3E}">
        <p14:creationId xmlns:p14="http://schemas.microsoft.com/office/powerpoint/2010/main" val="42790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25B0A-1D40-4BBE-8F72-7F1F60E6F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665825"/>
            <a:ext cx="7772400" cy="3844030"/>
          </a:xfrm>
        </p:spPr>
        <p:txBody>
          <a:bodyPr>
            <a:noAutofit/>
          </a:bodyPr>
          <a:lstStyle/>
          <a:p>
            <a:r>
              <a:rPr lang="pl-PL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CO PRZEDSTAWIA RYSUNEK?</a:t>
            </a:r>
          </a:p>
        </p:txBody>
      </p:sp>
    </p:spTree>
    <p:extLst>
      <p:ext uri="{BB962C8B-B14F-4D97-AF65-F5344CB8AC3E}">
        <p14:creationId xmlns:p14="http://schemas.microsoft.com/office/powerpoint/2010/main" val="35261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CB586DD-55E6-4D63-9B8E-1618398D3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8" y="1944210"/>
            <a:ext cx="7084643" cy="43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17104E5-C3A2-483C-9CD0-3196456D3F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83" y="3111623"/>
            <a:ext cx="1093481" cy="8833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3A0004-CF98-4A26-BF9E-54E18ED3A9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24" y="1870229"/>
            <a:ext cx="1093481" cy="88332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0A8639C-4781-4CC0-B349-467BBA7564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48" y="3851211"/>
            <a:ext cx="1093481" cy="88332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2697449-DBC0-4D79-8D6D-FAFEC71F3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54" y="1681796"/>
            <a:ext cx="4857822" cy="26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25B0A-1D40-4BBE-8F72-7F1F60E6F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665825"/>
            <a:ext cx="7772400" cy="3844030"/>
          </a:xfrm>
        </p:spPr>
        <p:txBody>
          <a:bodyPr>
            <a:noAutofit/>
          </a:bodyPr>
          <a:lstStyle/>
          <a:p>
            <a:r>
              <a:rPr lang="pl-PL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DOKONCZ WEDLUG WZORU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DC66C5D-4926-4683-9853-1CFA41F8BE35}"/>
              </a:ext>
            </a:extLst>
          </p:cNvPr>
          <p:cNvSpPr txBox="1">
            <a:spLocks/>
          </p:cNvSpPr>
          <p:nvPr/>
        </p:nvSpPr>
        <p:spPr>
          <a:xfrm>
            <a:off x="4777666" y="568170"/>
            <a:ext cx="3680534" cy="1235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/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9756EDD-356E-4202-9304-8CECD3EDE0F2}"/>
              </a:ext>
            </a:extLst>
          </p:cNvPr>
          <p:cNvSpPr txBox="1">
            <a:spLocks/>
          </p:cNvSpPr>
          <p:nvPr/>
        </p:nvSpPr>
        <p:spPr>
          <a:xfrm>
            <a:off x="1716350" y="20715"/>
            <a:ext cx="3680534" cy="1235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820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6D9406A-DB8C-4B69-BDB8-2139E6FD95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" y="2730319"/>
            <a:ext cx="1630762" cy="169920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E44081D-E226-4942-830F-2AD2AC7188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34" y="3164453"/>
            <a:ext cx="910146" cy="126506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27D8EF6-CA5F-42F3-9DBA-BE45437668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15" y="2730319"/>
            <a:ext cx="1630762" cy="16992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7277C48-EB1B-4232-AB81-39C9A70D23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97" y="3164453"/>
            <a:ext cx="910146" cy="126506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CF05D00-558A-4A14-9011-C4565E7F1A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13" y="2730319"/>
            <a:ext cx="1630762" cy="169920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26078C3-5B33-4A44-8C60-1D3027DBBD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84" y="3164453"/>
            <a:ext cx="910146" cy="126506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D0159D9-FB14-4B4F-B1BA-0E1B8C2771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30" y="2730319"/>
            <a:ext cx="1630762" cy="169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25B0A-1D40-4BBE-8F72-7F1F60E6F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0820"/>
            <a:ext cx="7772400" cy="2773116"/>
          </a:xfrm>
        </p:spPr>
        <p:txBody>
          <a:bodyPr>
            <a:normAutofit/>
          </a:bodyPr>
          <a:lstStyle/>
          <a:p>
            <a:r>
              <a:rPr lang="pl-PL" sz="1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KONIEC</a:t>
            </a:r>
          </a:p>
        </p:txBody>
      </p:sp>
      <p:pic>
        <p:nvPicPr>
          <p:cNvPr id="6" name="Obraz 5" descr="C:\Users\Magda\Desktop\logo-napis350px\logo napis350px.png">
            <a:extLst>
              <a:ext uri="{FF2B5EF4-FFF2-40B4-BE49-F238E27FC236}">
                <a16:creationId xmlns:a16="http://schemas.microsoft.com/office/drawing/2014/main" id="{B0E765DC-28ED-4F42-9DA5-0112435C41C9}"/>
              </a:ext>
            </a:extLst>
          </p:cNvPr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42347" y="6373497"/>
            <a:ext cx="2059305" cy="50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8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28464CD9-1072-4722-946F-33F27E42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6" y="2032985"/>
            <a:ext cx="4545472" cy="473623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2216D15-2932-4280-8803-486E466C72FE}"/>
              </a:ext>
            </a:extLst>
          </p:cNvPr>
          <p:cNvSpPr txBox="1"/>
          <p:nvPr/>
        </p:nvSpPr>
        <p:spPr>
          <a:xfrm>
            <a:off x="4873841" y="328474"/>
            <a:ext cx="3941685" cy="2466915"/>
          </a:xfrm>
          <a:prstGeom prst="wedgeEllipseCallout">
            <a:avLst>
              <a:gd name="adj1" fmla="val -53491"/>
              <a:gd name="adj2" fmla="val 59261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Jestem Roo! – mały jaskiniowiec…</a:t>
            </a:r>
          </a:p>
          <a:p>
            <a:pPr algn="ctr"/>
            <a:r>
              <a:rPr lang="pl-PL" dirty="0"/>
              <a:t>Opowiem Wam dzisiaj drogie przedszkolaki.</a:t>
            </a:r>
          </a:p>
          <a:p>
            <a:pPr algn="ctr"/>
            <a:r>
              <a:rPr lang="pl-PL" dirty="0"/>
              <a:t>Jak wyglądało życie w prehistorycznych czasach…</a:t>
            </a:r>
          </a:p>
        </p:txBody>
      </p:sp>
    </p:spTree>
    <p:extLst>
      <p:ext uri="{BB962C8B-B14F-4D97-AF65-F5344CB8AC3E}">
        <p14:creationId xmlns:p14="http://schemas.microsoft.com/office/powerpoint/2010/main" val="24437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28464CD9-1072-4722-946F-33F27E42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5032" y="1906505"/>
            <a:ext cx="4545472" cy="473623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2216D15-2932-4280-8803-486E466C72FE}"/>
              </a:ext>
            </a:extLst>
          </p:cNvPr>
          <p:cNvSpPr txBox="1"/>
          <p:nvPr/>
        </p:nvSpPr>
        <p:spPr>
          <a:xfrm>
            <a:off x="159799" y="46608"/>
            <a:ext cx="3941685" cy="3635454"/>
          </a:xfrm>
          <a:prstGeom prst="wedgeEllipseCallout">
            <a:avLst>
              <a:gd name="adj1" fmla="val 62725"/>
              <a:gd name="adj2" fmla="val 4119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Wyglądem różnię się od Was…</a:t>
            </a:r>
          </a:p>
          <a:p>
            <a:pPr algn="ctr"/>
            <a:r>
              <a:rPr lang="pl-PL" dirty="0"/>
              <a:t>Zamiast ubrań noszę na sobie skóry zwierząt…</a:t>
            </a:r>
          </a:p>
          <a:p>
            <a:pPr algn="ctr"/>
            <a:r>
              <a:rPr lang="pl-PL" dirty="0"/>
              <a:t>Ale nie tylko wyglądem się różnimy, także stylem życia.</a:t>
            </a:r>
          </a:p>
          <a:p>
            <a:pPr algn="ctr"/>
            <a:r>
              <a:rPr lang="pl-PL" dirty="0"/>
              <a:t>A uwierzcie mi życie w czasach prehistorycznych wcale nie było łatwe…</a:t>
            </a:r>
          </a:p>
        </p:txBody>
      </p:sp>
      <p:pic>
        <p:nvPicPr>
          <p:cNvPr id="5122" name="Picture 2" descr="Podobny obraz">
            <a:extLst>
              <a:ext uri="{FF2B5EF4-FFF2-40B4-BE49-F238E27FC236}">
                <a16:creationId xmlns:a16="http://schemas.microsoft.com/office/drawing/2014/main" id="{823E015C-3146-4292-B90F-5D1D658C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7" y="115411"/>
            <a:ext cx="3734066" cy="3471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28464CD9-1072-4722-946F-33F27E42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6" y="2032985"/>
            <a:ext cx="4545472" cy="473623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2216D15-2932-4280-8803-486E466C72FE}"/>
              </a:ext>
            </a:extLst>
          </p:cNvPr>
          <p:cNvSpPr txBox="1"/>
          <p:nvPr/>
        </p:nvSpPr>
        <p:spPr>
          <a:xfrm>
            <a:off x="4856086" y="532660"/>
            <a:ext cx="3941685" cy="2856428"/>
          </a:xfrm>
          <a:prstGeom prst="wedgeEllipseCallout">
            <a:avLst>
              <a:gd name="adj1" fmla="val -53491"/>
              <a:gd name="adj2" fmla="val 59261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Aby zdobyć pożywienie trzeba było wyruszyć na polowanie lub iść do lasu i nazbierać tam grzybów i jagód. W lesie żyły dzikie zwierzęta, które nam zagrażały…</a:t>
            </a:r>
          </a:p>
          <a:p>
            <a:pPr algn="ctr"/>
            <a:r>
              <a:rPr lang="pl-PL" sz="1400" dirty="0"/>
              <a:t>Dopiero pod koniec epoki Kamienia Gładzonego udało nam się udomowić niektóre zwierzęta oraz zaczęliśmy uprawiać rośliny…</a:t>
            </a:r>
          </a:p>
        </p:txBody>
      </p:sp>
      <p:pic>
        <p:nvPicPr>
          <p:cNvPr id="2050" name="Picture 2" descr="Podobny obraz">
            <a:extLst>
              <a:ext uri="{FF2B5EF4-FFF2-40B4-BE49-F238E27FC236}">
                <a16:creationId xmlns:a16="http://schemas.microsoft.com/office/drawing/2014/main" id="{171BA4AB-7BFA-4070-B2C0-B7E57382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22" y="549324"/>
            <a:ext cx="3731518" cy="2839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5241D36-957A-4F62-8968-680E10A83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0049" y="3551068"/>
            <a:ext cx="2986293" cy="311162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7D7FF74-7A0D-41F5-977F-5DB01E3F4C24}"/>
              </a:ext>
            </a:extLst>
          </p:cNvPr>
          <p:cNvSpPr txBox="1"/>
          <p:nvPr/>
        </p:nvSpPr>
        <p:spPr>
          <a:xfrm>
            <a:off x="2929631" y="507104"/>
            <a:ext cx="4565849" cy="2466915"/>
          </a:xfrm>
          <a:prstGeom prst="wedgeEllipseCallout">
            <a:avLst>
              <a:gd name="adj1" fmla="val 29392"/>
              <a:gd name="adj2" fmla="val 7725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Niektórzy prowadzili wędrowny tryb życia…</a:t>
            </a:r>
          </a:p>
          <a:p>
            <a:pPr algn="ctr"/>
            <a:r>
              <a:rPr lang="pl-PL" dirty="0"/>
              <a:t>Inni natomiast w jaskiniach lub szałasach swe domy zakładali</a:t>
            </a:r>
          </a:p>
          <a:p>
            <a:pPr algn="ctr"/>
            <a:r>
              <a:rPr lang="pl-PL" dirty="0"/>
              <a:t>i przed dzikimi zwierzętami się chowali…</a:t>
            </a:r>
          </a:p>
        </p:txBody>
      </p:sp>
      <p:pic>
        <p:nvPicPr>
          <p:cNvPr id="1026" name="Picture 2" descr="Podobny obraz">
            <a:extLst>
              <a:ext uri="{FF2B5EF4-FFF2-40B4-BE49-F238E27FC236}">
                <a16:creationId xmlns:a16="http://schemas.microsoft.com/office/drawing/2014/main" id="{FA44A5B4-F6AA-4C43-89D8-4CEC34A1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15" y="582525"/>
            <a:ext cx="4421080" cy="2316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F05A7E5-5196-49C6-8F64-80256A91ED02}"/>
              </a:ext>
            </a:extLst>
          </p:cNvPr>
          <p:cNvSpPr txBox="1"/>
          <p:nvPr/>
        </p:nvSpPr>
        <p:spPr>
          <a:xfrm>
            <a:off x="798990" y="169752"/>
            <a:ext cx="5690586" cy="2207240"/>
          </a:xfrm>
          <a:prstGeom prst="wedgeEllipseCallout">
            <a:avLst>
              <a:gd name="adj1" fmla="val 23620"/>
              <a:gd name="adj2" fmla="val 8135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Ogień jest groźny dla dzieci więc o tym pamiętajcie…</a:t>
            </a:r>
          </a:p>
          <a:p>
            <a:pPr algn="ctr"/>
            <a:r>
              <a:rPr lang="pl-PL" sz="1200" dirty="0"/>
              <a:t>Jednak dla mnie w okresie Paleolitu był bardzo cenny…</a:t>
            </a:r>
          </a:p>
          <a:p>
            <a:pPr algn="ctr"/>
            <a:r>
              <a:rPr lang="pl-PL" sz="1200" dirty="0"/>
              <a:t>Odstraszał dzikie zwierzęta i dzięki niemu mogliśmy przygotowywać ciepłe pożywienie,  siedząc blisko ogniska było nam ciepło.</a:t>
            </a:r>
          </a:p>
          <a:p>
            <a:pPr algn="ctr"/>
            <a:r>
              <a:rPr lang="pl-PL" sz="1200" dirty="0"/>
              <a:t>Dlatego stale podtrzymywaliśmy w nim ogień, bo w moich czasach nie było zapalniczek ani zapałek, a wzniecenie ognia było bardzo trudne…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8A7DFE5-D167-4698-B369-DD276283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5783" y="2531631"/>
            <a:ext cx="3665434" cy="3819265"/>
          </a:xfrm>
          <a:prstGeom prst="rect">
            <a:avLst/>
          </a:prstGeom>
        </p:spPr>
      </p:pic>
      <p:pic>
        <p:nvPicPr>
          <p:cNvPr id="3074" name="Picture 2" descr="Podobny obraz">
            <a:extLst>
              <a:ext uri="{FF2B5EF4-FFF2-40B4-BE49-F238E27FC236}">
                <a16:creationId xmlns:a16="http://schemas.microsoft.com/office/drawing/2014/main" id="{3CDF8DB3-68BD-4F4B-AC33-7E19C05D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1" y="248575"/>
            <a:ext cx="5468643" cy="2128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E515D65-79D1-41E8-89F0-DC6452DEF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6178" y="3568823"/>
            <a:ext cx="2986293" cy="311162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FA4A5C0-F17C-41C0-A0DA-C0D40930A366}"/>
              </a:ext>
            </a:extLst>
          </p:cNvPr>
          <p:cNvSpPr txBox="1"/>
          <p:nvPr/>
        </p:nvSpPr>
        <p:spPr>
          <a:xfrm>
            <a:off x="4918229" y="943253"/>
            <a:ext cx="3577701" cy="2077403"/>
          </a:xfrm>
          <a:prstGeom prst="wedgeEllipseCallout">
            <a:avLst>
              <a:gd name="adj1" fmla="val 18020"/>
              <a:gd name="adj2" fmla="val 7232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Najważniejsze wydarzenia z naszego życia rysowaliśmy na skalnych ścianach w naszych jaskiniach.</a:t>
            </a:r>
          </a:p>
        </p:txBody>
      </p:sp>
      <p:pic>
        <p:nvPicPr>
          <p:cNvPr id="4098" name="Picture 2" descr="Znalezione obrazy dla zapytania paleolit polowanie">
            <a:extLst>
              <a:ext uri="{FF2B5EF4-FFF2-40B4-BE49-F238E27FC236}">
                <a16:creationId xmlns:a16="http://schemas.microsoft.com/office/drawing/2014/main" id="{D753EABA-A1B5-4DD0-A0EB-283C07FC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17" y="943253"/>
            <a:ext cx="3373214" cy="19913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8E241D2-7601-49C9-AD22-F2924BF34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3586578"/>
            <a:ext cx="2986293" cy="311162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99FC73D-707D-4CB4-80E5-D7D4680DF7A0}"/>
              </a:ext>
            </a:extLst>
          </p:cNvPr>
          <p:cNvSpPr txBox="1"/>
          <p:nvPr/>
        </p:nvSpPr>
        <p:spPr>
          <a:xfrm>
            <a:off x="958790" y="1351597"/>
            <a:ext cx="3941685" cy="2077403"/>
          </a:xfrm>
          <a:prstGeom prst="wedgeEllipseCallout">
            <a:avLst>
              <a:gd name="adj1" fmla="val -28040"/>
              <a:gd name="adj2" fmla="val 6029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W okresie Paleolitu powstały również narzędzia wykonane z kamieni lub drewna…</a:t>
            </a:r>
          </a:p>
          <a:p>
            <a:pPr algn="ctr"/>
            <a:r>
              <a:rPr lang="pl-PL" dirty="0"/>
              <a:t>Bardzo ułatwiały nam życie.</a:t>
            </a:r>
          </a:p>
        </p:txBody>
      </p:sp>
    </p:spTree>
    <p:extLst>
      <p:ext uri="{BB962C8B-B14F-4D97-AF65-F5344CB8AC3E}">
        <p14:creationId xmlns:p14="http://schemas.microsoft.com/office/powerpoint/2010/main" val="37498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EDFDB05-6898-4922-A80C-11C447B0E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1172" y="3551067"/>
            <a:ext cx="2986293" cy="311162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CCF51FE-4912-4B4C-90F7-5F4C04298668}"/>
              </a:ext>
            </a:extLst>
          </p:cNvPr>
          <p:cNvSpPr txBox="1"/>
          <p:nvPr/>
        </p:nvSpPr>
        <p:spPr>
          <a:xfrm>
            <a:off x="6157707" y="840018"/>
            <a:ext cx="2986293" cy="2466915"/>
          </a:xfrm>
          <a:prstGeom prst="wedgeEllipseCallout">
            <a:avLst>
              <a:gd name="adj1" fmla="val -14976"/>
              <a:gd name="adj2" fmla="val 6286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O życiu ludzi pierwotnych możecie dowiedzieć z badań archeologicznych i wykopalisk.</a:t>
            </a:r>
          </a:p>
        </p:txBody>
      </p:sp>
    </p:spTree>
    <p:extLst>
      <p:ext uri="{BB962C8B-B14F-4D97-AF65-F5344CB8AC3E}">
        <p14:creationId xmlns:p14="http://schemas.microsoft.com/office/powerpoint/2010/main" val="707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248</Words>
  <Application>Microsoft Office PowerPoint</Application>
  <PresentationFormat>Pokaz na ekranie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Chiller</vt:lpstr>
      <vt:lpstr>Rage Italic</vt:lpstr>
      <vt:lpstr>Motyw pakietu Office</vt:lpstr>
      <vt:lpstr>W CZASACH CZŁOWIEKA PIERWOTNEGO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ZADANIA DLA PRZEDSZKOLAKA</vt:lpstr>
      <vt:lpstr>CO PRZEDSTAWIA RYSUNEK?</vt:lpstr>
      <vt:lpstr>Prezentacja programu PowerPoint</vt:lpstr>
      <vt:lpstr>Prezentacja programu PowerPoint</vt:lpstr>
      <vt:lpstr>DOKONCZ WEDLUG WZORU</vt:lpstr>
      <vt:lpstr>Prezentacja programu PowerPoint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CZASACH CZŁOWIEKA PIERWOTNEGO</dc:title>
  <dc:creator>Magda</dc:creator>
  <cp:lastModifiedBy>pp6lask@outlook.com</cp:lastModifiedBy>
  <cp:revision>9</cp:revision>
  <dcterms:created xsi:type="dcterms:W3CDTF">2018-02-18T08:29:30Z</dcterms:created>
  <dcterms:modified xsi:type="dcterms:W3CDTF">2020-04-27T13:45:04Z</dcterms:modified>
</cp:coreProperties>
</file>